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iCxz5QfIr3FezHItqn5hcc3e7X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7f2e1ff9f2_0_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1" name="Google Shape;11;g7f2e1ff9f2_0_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7f2e1ff9f2_0_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7f2e1ff9f2_0_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7f2e1ff9f2_0_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7f2e1ff9f2_0_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7f2e1ff9f2_0_4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7f2e1ff9f2_0_4"/>
          <p:cNvSpPr txBox="1"/>
          <p:nvPr>
            <p:ph idx="1" type="subTitle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7f2e1ff9f2_0_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7f2e1ff9f2_0_6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1" name="Google Shape;71;g7f2e1ff9f2_0_6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7f2e1ff9f2_0_6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7f2e1ff9f2_0_6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7f2e1ff9f2_0_6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7f2e1ff9f2_0_6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g7f2e1ff9f2_0_64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7f2e1ff9f2_0_64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g7f2e1ff9f2_0_6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2e1ff9f2_0_7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7f2e1ff9f2_0_1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1" name="Google Shape;21;g7f2e1ff9f2_0_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g7f2e1ff9f2_0_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7f2e1ff9f2_0_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7f2e1ff9f2_0_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7f2e1ff9f2_0_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g7f2e1ff9f2_0_14"/>
          <p:cNvSpPr txBox="1"/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g7f2e1ff9f2_0_1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g7f2e1ff9f2_0_23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0" name="Google Shape;30;g7f2e1ff9f2_0_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7f2e1ff9f2_0_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7f2e1ff9f2_0_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7f2e1ff9f2_0_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7f2e1ff9f2_0_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g7f2e1ff9f2_0_23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g7f2e1ff9f2_0_23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7" name="Google Shape;37;g7f2e1ff9f2_0_2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f2e1ff9f2_0_33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" name="Google Shape;40;g7f2e1ff9f2_0_33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g7f2e1ff9f2_0_33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7f2e1ff9f2_0_3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f2e1ff9f2_0_38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" name="Google Shape;45;g7f2e1ff9f2_0_3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f2e1ff9f2_0_4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8" name="Google Shape;48;g7f2e1ff9f2_0_41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g7f2e1ff9f2_0_4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7f2e1ff9f2_0_45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2" name="Google Shape;52;g7f2e1ff9f2_0_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g7f2e1ff9f2_0_4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g7f2e1ff9f2_0_4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7f2e1ff9f2_0_4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g7f2e1ff9f2_0_4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g7f2e1ff9f2_0_45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g7f2e1ff9f2_0_4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2e1ff9f2_0_54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g7f2e1ff9f2_0_5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g7f2e1ff9f2_0_54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3" name="Google Shape;63;g7f2e1ff9f2_0_54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g7f2e1ff9f2_0_54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g7f2e1ff9f2_0_5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2e1ff9f2_0_61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8" name="Google Shape;68;g7f2e1ff9f2_0_6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f2e1ff9f2_0_0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7f2e1ff9f2_0_0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7f2e1ff9f2_0_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/>
              <a:t>Как создать тест в ЭШ 2.0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9" id="134" name="Google Shape;1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0"/>
            <a:ext cx="11072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/>
          <p:nvPr/>
        </p:nvSpPr>
        <p:spPr>
          <a:xfrm>
            <a:off x="10624457" y="3779520"/>
            <a:ext cx="1288869" cy="1698171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0"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/>
          <p:nvPr/>
        </p:nvSpPr>
        <p:spPr>
          <a:xfrm>
            <a:off x="10685417" y="4328160"/>
            <a:ext cx="1201783" cy="1715589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1" id="146" name="Google Shape;1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13" y="0"/>
            <a:ext cx="10417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/>
          <p:nvPr/>
        </p:nvSpPr>
        <p:spPr>
          <a:xfrm>
            <a:off x="3448594" y="1375954"/>
            <a:ext cx="1524000" cy="1105989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2"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963" y="0"/>
            <a:ext cx="72024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3"/>
          <p:cNvSpPr/>
          <p:nvPr/>
        </p:nvSpPr>
        <p:spPr>
          <a:xfrm>
            <a:off x="5808617" y="1567543"/>
            <a:ext cx="1985554" cy="435428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3" id="158" name="Google Shape;1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900" y="0"/>
            <a:ext cx="7186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/>
          <p:nvPr/>
        </p:nvSpPr>
        <p:spPr>
          <a:xfrm>
            <a:off x="7445829" y="6052457"/>
            <a:ext cx="1828800" cy="8055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4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825" y="0"/>
            <a:ext cx="788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3648891" y="1445623"/>
            <a:ext cx="3117669" cy="176784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1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"/>
            <a:ext cx="12192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8804366" y="1480457"/>
            <a:ext cx="1576251" cy="557349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725" y="0"/>
            <a:ext cx="6940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5564777" y="60960"/>
            <a:ext cx="705394" cy="313509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3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" y="0"/>
            <a:ext cx="11893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278674" y="3648891"/>
            <a:ext cx="2821577" cy="1245326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4"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613" y="0"/>
            <a:ext cx="797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5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075" y="0"/>
            <a:ext cx="9975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6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9338"/>
            <a:ext cx="12192000" cy="47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/>
          <p:nvPr/>
        </p:nvSpPr>
        <p:spPr>
          <a:xfrm>
            <a:off x="1985554" y="3788229"/>
            <a:ext cx="1254035" cy="635725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7"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838" y="0"/>
            <a:ext cx="7170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8"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0725" y="0"/>
            <a:ext cx="8210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2020-03-16T16:41:13Z</dcterms:created>
  <dc:creator>DSN</dc:creator>
</cp:coreProperties>
</file>